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76" d="100"/>
          <a:sy n="76" d="100"/>
        </p:scale>
        <p:origin x="-1206" y="-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02C078-7EFD-43DC-8EDD-A47468BBBCB5}" type="datetimeFigureOut">
              <a:rPr lang="en-US" smtClean="0"/>
              <a:t>10/14/2019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A7109A-B0C9-4F0F-98F4-3B190F2CB3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555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A7109A-B0C9-4F0F-98F4-3B190F2CB31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0545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457200" y="3699804"/>
            <a:ext cx="8305800" cy="1143000"/>
          </a:xfrm>
        </p:spPr>
        <p:txBody>
          <a:bodyPr>
            <a:noAutofit/>
          </a:bodyPr>
          <a:lstStyle>
            <a:lvl1pPr marL="0" indent="0" algn="ctr">
              <a:buNone/>
              <a:defRPr sz="2200" spc="100" baseline="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Title 27"/>
          <p:cNvSpPr>
            <a:spLocks noGrp="1"/>
          </p:cNvSpPr>
          <p:nvPr>
            <p:ph type="ctrTitle"/>
          </p:nvPr>
        </p:nvSpPr>
        <p:spPr>
          <a:xfrm>
            <a:off x="457200" y="1433732"/>
            <a:ext cx="8305800" cy="1981200"/>
          </a:xfrm>
          <a:ln w="6350" cap="rnd">
            <a:noFill/>
          </a:ln>
        </p:spPr>
        <p:txBody>
          <a:bodyPr anchor="b" anchorCtr="0">
            <a:noAutofit/>
          </a:bodyPr>
          <a:lstStyle>
            <a:lvl1pPr algn="ctr">
              <a:defRPr lang="en-US" sz="4800" b="0" dirty="0">
                <a:ln w="3200">
                  <a:solidFill>
                    <a:schemeClr val="bg2">
                      <a:shade val="75000"/>
                      <a:alpha val="25000"/>
                    </a:schemeClr>
                  </a:solidFill>
                  <a:prstDash val="solid"/>
                  <a:round/>
                </a:ln>
                <a:solidFill>
                  <a:srgbClr val="F9F9F9"/>
                </a:solidFill>
                <a:effectLst>
                  <a:innerShdw blurRad="50800" dist="25400" dir="13500000">
                    <a:srgbClr val="000000">
                      <a:alpha val="70000"/>
                    </a:srgbClr>
                  </a:innerShdw>
                </a:effectLst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1463626" y="3550126"/>
            <a:ext cx="2971800" cy="1588"/>
          </a:xfrm>
          <a:prstGeom prst="line">
            <a:avLst/>
          </a:prstGeom>
          <a:ln w="9525" cap="flat" cmpd="sng" algn="ctr">
            <a:solidFill>
              <a:schemeClr val="bg2">
                <a:tint val="20000"/>
              </a:schemeClr>
            </a:solidFill>
            <a:prstDash val="solid"/>
          </a:ln>
          <a:effectLst>
            <a:outerShdw blurRad="31750" dir="2700000" algn="tl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4708574" y="3550126"/>
            <a:ext cx="2971800" cy="1588"/>
          </a:xfrm>
          <a:prstGeom prst="line">
            <a:avLst/>
          </a:prstGeom>
          <a:ln w="9525" cap="flat" cmpd="sng" algn="ctr">
            <a:solidFill>
              <a:schemeClr val="bg2">
                <a:tint val="20000"/>
              </a:schemeClr>
            </a:solidFill>
            <a:prstDash val="solid"/>
          </a:ln>
          <a:effectLst>
            <a:outerShdw blurRad="31750" dir="2700000" algn="tl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/>
        </p:nvSpPr>
        <p:spPr>
          <a:xfrm>
            <a:off x="4540348" y="3526302"/>
            <a:ext cx="45720" cy="45720"/>
          </a:xfrm>
          <a:prstGeom prst="ellipse">
            <a:avLst/>
          </a:prstGeom>
          <a:effectLst>
            <a:outerShdw blurRad="31750" dir="2700000" algn="tl" rotWithShape="0">
              <a:srgbClr val="000000">
                <a:alpha val="55000"/>
              </a:srgbClr>
            </a:outerShdw>
          </a:effectLst>
        </p:spPr>
        <p:style>
          <a:lnRef idx="2">
            <a:schemeClr val="accent2"/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Date Placeholder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F38BF-2863-446D-9E7A-7E5C9ED8F299}" type="datetimeFigureOut">
              <a:rPr lang="en-US" smtClean="0"/>
              <a:t>10/14/2019</a:t>
            </a:fld>
            <a:endParaRPr lang="en-US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803A930-18BC-4B7B-9030-067D7FB70A21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F38BF-2863-446D-9E7A-7E5C9ED8F299}" type="datetimeFigureOut">
              <a:rPr lang="en-US" smtClean="0"/>
              <a:t>10/14/2019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3A930-18BC-4B7B-9030-067D7FB70A2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F38BF-2863-446D-9E7A-7E5C9ED8F299}" type="datetimeFigureOut">
              <a:rPr lang="en-US" smtClean="0"/>
              <a:t>10/14/2019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3A930-18BC-4B7B-9030-067D7FB70A2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24EF38BF-2863-446D-9E7A-7E5C9ED8F299}" type="datetimeFigureOut">
              <a:rPr lang="en-US" smtClean="0"/>
              <a:t>10/14/2019</a:t>
            </a:fld>
            <a:endParaRPr lang="en-US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 algn="ctr">
              <a:defRPr/>
            </a:lvl1pPr>
          </a:lstStyle>
          <a:p>
            <a:fld id="{9803A930-18BC-4B7B-9030-067D7FB70A21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 rtlCol="0" anchor="b" anchorCtr="0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F38BF-2863-446D-9E7A-7E5C9ED8F299}" type="datetimeFigureOut">
              <a:rPr lang="en-US" smtClean="0"/>
              <a:t>10/14/2019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3A930-18BC-4B7B-9030-067D7FB70A21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505200"/>
            <a:ext cx="7924800" cy="1371600"/>
          </a:xfrm>
        </p:spPr>
        <p:txBody>
          <a:bodyPr>
            <a:noAutofit/>
          </a:bodyPr>
          <a:lstStyle>
            <a:lvl1pPr algn="l" rtl="0">
              <a:spcBef>
                <a:spcPct val="0"/>
              </a:spcBef>
              <a:buNone/>
              <a:defRPr lang="en-US" sz="4800" b="0" dirty="0">
                <a:ln w="3200">
                  <a:solidFill>
                    <a:schemeClr val="bg2">
                      <a:shade val="25000"/>
                      <a:alpha val="25000"/>
                    </a:schemeClr>
                  </a:solidFill>
                  <a:prstDash val="solid"/>
                  <a:round/>
                </a:ln>
                <a:solidFill>
                  <a:srgbClr val="F9F9F9"/>
                </a:solidFill>
                <a:effectLst>
                  <a:innerShdw blurRad="38100" dist="25400" dir="13500000">
                    <a:prstClr val="black">
                      <a:alpha val="70000"/>
                    </a:prstClr>
                  </a:innerShdw>
                </a:effectLst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958864"/>
            <a:ext cx="7924800" cy="984736"/>
          </a:xfrm>
        </p:spPr>
        <p:txBody>
          <a:bodyPr anchor="t"/>
          <a:lstStyle>
            <a:lvl1pPr marL="0" indent="0">
              <a:buNone/>
              <a:defRPr sz="2000" spc="100" baseline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685800" y="4916992"/>
            <a:ext cx="7924800" cy="4301"/>
          </a:xfrm>
          <a:prstGeom prst="line">
            <a:avLst/>
          </a:prstGeom>
          <a:noFill/>
          <a:ln w="9525" cap="flat" cmpd="sng" algn="ctr">
            <a:solidFill>
              <a:srgbClr val="E9E9E8"/>
            </a:solidFill>
            <a:prstDash val="solid"/>
          </a:ln>
          <a:effectLst>
            <a:outerShdw blurRad="31750" dir="2700000" algn="tl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F38BF-2863-446D-9E7A-7E5C9ED8F299}" type="datetimeFigureOut">
              <a:rPr lang="en-US" smtClean="0"/>
              <a:t>10/14/2019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3A930-18BC-4B7B-9030-067D7FB70A21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half" idx="1"/>
          </p:nvPr>
        </p:nvSpPr>
        <p:spPr>
          <a:xfrm>
            <a:off x="457200" y="1524000"/>
            <a:ext cx="4059936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half" idx="2"/>
          </p:nvPr>
        </p:nvSpPr>
        <p:spPr>
          <a:xfrm>
            <a:off x="4648200" y="1524000"/>
            <a:ext cx="4059936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3A930-18BC-4B7B-9030-067D7FB70A21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F38BF-2863-446D-9E7A-7E5C9ED8F299}" type="datetimeFigureOut">
              <a:rPr lang="en-US" smtClean="0"/>
              <a:t>10/14/2019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99593"/>
            <a:ext cx="4040188" cy="762000"/>
          </a:xfrm>
          <a:noFill/>
          <a:ln w="25400" cap="rnd" cmpd="sng" algn="ctr">
            <a:noFill/>
            <a:prstDash val="solid"/>
          </a:ln>
          <a:effectLst>
            <a:softEdge rad="63500"/>
          </a:effectLst>
          <a:sp3d prstMaterial="flat"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anchor="b">
            <a:noAutofit/>
          </a:bodyPr>
          <a:lstStyle>
            <a:lvl1pPr marL="0" indent="0" algn="l">
              <a:spcBef>
                <a:spcPts val="0"/>
              </a:spcBef>
              <a:buNone/>
              <a:defRPr sz="2600" b="1">
                <a:solidFill>
                  <a:schemeClr val="tx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32" name="Content Placeholder 31"/>
          <p:cNvSpPr>
            <a:spLocks noGrp="1"/>
          </p:cNvSpPr>
          <p:nvPr>
            <p:ph sz="half" idx="2"/>
          </p:nvPr>
        </p:nvSpPr>
        <p:spPr>
          <a:xfrm>
            <a:off x="457200" y="2201896"/>
            <a:ext cx="4038600" cy="3913632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34" name="Content Placeholder 33"/>
          <p:cNvSpPr>
            <a:spLocks noGrp="1"/>
          </p:cNvSpPr>
          <p:nvPr>
            <p:ph sz="quarter" idx="4"/>
          </p:nvPr>
        </p:nvSpPr>
        <p:spPr>
          <a:xfrm>
            <a:off x="4649788" y="2201896"/>
            <a:ext cx="4038600" cy="3913632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5448"/>
            <a:ext cx="8229600" cy="1143000"/>
          </a:xfrm>
        </p:spPr>
        <p:txBody>
          <a:bodyPr anchor="b" anchorCtr="0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idx="3"/>
          </p:nvPr>
        </p:nvSpPr>
        <p:spPr>
          <a:xfrm>
            <a:off x="4648200" y="1399593"/>
            <a:ext cx="4040188" cy="762000"/>
          </a:xfrm>
          <a:noFill/>
          <a:ln w="25400" cap="rnd" cmpd="sng" algn="ctr">
            <a:noFill/>
            <a:prstDash val="solid"/>
          </a:ln>
          <a:effectLst>
            <a:softEdge rad="63500"/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anchor="b">
            <a:noAutofit/>
          </a:bodyPr>
          <a:lstStyle>
            <a:lvl1pPr marL="0" indent="0" algn="l">
              <a:spcBef>
                <a:spcPts val="0"/>
              </a:spcBef>
              <a:buNone/>
              <a:defRPr sz="2600" b="1" baseline="0">
                <a:solidFill>
                  <a:schemeClr val="tx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562945" y="2180219"/>
            <a:ext cx="3749040" cy="1588"/>
          </a:xfrm>
          <a:prstGeom prst="line">
            <a:avLst/>
          </a:prstGeom>
          <a:noFill/>
          <a:ln w="12700" cap="flat" cmpd="sng" algn="ctr">
            <a:solidFill>
              <a:schemeClr val="bg2">
                <a:tint val="20000"/>
              </a:schemeClr>
            </a:solidFill>
            <a:prstDash val="solid"/>
          </a:ln>
          <a:effectLst>
            <a:outerShdw blurRad="34925" dir="2700000" algn="tl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4754880" y="2180219"/>
            <a:ext cx="3749040" cy="1588"/>
          </a:xfrm>
          <a:prstGeom prst="line">
            <a:avLst/>
          </a:prstGeom>
          <a:noFill/>
          <a:ln w="12700" cap="flat" cmpd="sng" algn="ctr">
            <a:solidFill>
              <a:schemeClr val="bg2">
                <a:tint val="20000"/>
              </a:schemeClr>
            </a:solidFill>
            <a:prstDash val="solid"/>
          </a:ln>
          <a:effectLst>
            <a:outerShdw blurRad="34925" dir="2700000" algn="tl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F38BF-2863-446D-9E7A-7E5C9ED8F299}" type="datetimeFigureOut">
              <a:rPr lang="en-US" smtClean="0"/>
              <a:t>10/14/2019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3A930-18BC-4B7B-9030-067D7FB70A21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F38BF-2863-446D-9E7A-7E5C9ED8F299}" type="datetimeFigureOut">
              <a:rPr lang="en-US" smtClean="0"/>
              <a:t>10/14/2019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3A930-18BC-4B7B-9030-067D7FB70A2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Content Placeholder 28"/>
          <p:cNvSpPr>
            <a:spLocks noGrp="1"/>
          </p:cNvSpPr>
          <p:nvPr>
            <p:ph sz="quarter" idx="1"/>
          </p:nvPr>
        </p:nvSpPr>
        <p:spPr>
          <a:xfrm>
            <a:off x="457200" y="457200"/>
            <a:ext cx="6248400" cy="5715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781800" y="1600200"/>
            <a:ext cx="1984248" cy="3733800"/>
          </a:xfrm>
        </p:spPr>
        <p:txBody>
          <a:bodyPr tIns="45720" bIns="45720" anchor="t" anchorCtr="0"/>
          <a:lstStyle>
            <a:lvl1pPr marL="0" indent="0">
              <a:lnSpc>
                <a:spcPct val="1250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31" name="Title 30"/>
          <p:cNvSpPr>
            <a:spLocks noGrp="1"/>
          </p:cNvSpPr>
          <p:nvPr>
            <p:ph type="title"/>
          </p:nvPr>
        </p:nvSpPr>
        <p:spPr>
          <a:xfrm>
            <a:off x="6781800" y="457200"/>
            <a:ext cx="1981200" cy="1066800"/>
          </a:xfrm>
        </p:spPr>
        <p:txBody>
          <a:bodyPr lIns="91440" tIns="91440" anchor="b" anchorCtr="0"/>
          <a:lstStyle>
            <a:lvl1pPr algn="l">
              <a:buNone/>
              <a:defRPr sz="1800" b="1" spc="-50" baseline="0">
                <a:ln w="3175">
                  <a:noFill/>
                </a:ln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24EF38BF-2863-446D-9E7A-7E5C9ED8F299}" type="datetimeFigureOut">
              <a:rPr lang="en-US" smtClean="0"/>
              <a:t>10/14/2019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9803A930-18BC-4B7B-9030-067D7FB70A21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29400" y="457200"/>
            <a:ext cx="2057400" cy="1066800"/>
          </a:xfrm>
        </p:spPr>
        <p:txBody>
          <a:bodyPr lIns="91440" tIns="91440" anchor="b" anchorCtr="0"/>
          <a:lstStyle>
            <a:lvl1pPr algn="l">
              <a:buNone/>
              <a:defRPr sz="1800" b="1" spc="-50" baseline="0">
                <a:ln w="3175">
                  <a:noFill/>
                </a:ln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57200" y="457200"/>
            <a:ext cx="6019800" cy="5562600"/>
          </a:xfrm>
          <a:solidFill>
            <a:schemeClr val="tx2">
              <a:tint val="40000"/>
            </a:schemeClr>
          </a:solidFill>
          <a:effectLst>
            <a:outerShdw blurRad="88900" sx="103000" sy="103000" algn="ctr" rotWithShape="0">
              <a:prstClr val="black">
                <a:alpha val="32000"/>
              </a:prstClr>
            </a:outerShdw>
            <a:softEdge rad="127000"/>
          </a:effectLst>
        </p:spPr>
        <p:txBody>
          <a:bodyPr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</a:lstStyle>
          <a:p>
            <a:r>
              <a:rPr kumimoji="0" lang="en-US" smtClean="0"/>
              <a:t>Click icon to add picture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29400" y="1600200"/>
            <a:ext cx="2057400" cy="4419600"/>
          </a:xfrm>
        </p:spPr>
        <p:txBody>
          <a:bodyPr anchor="t" anchorCtr="0"/>
          <a:lstStyle>
            <a:lvl1pPr marL="0" indent="0">
              <a:lnSpc>
                <a:spcPct val="125000"/>
              </a:lnSpc>
              <a:spcAft>
                <a:spcPts val="1000"/>
              </a:spcAft>
              <a:buFontTx/>
              <a:buNone/>
              <a:defRPr sz="1600" b="0">
                <a:solidFill>
                  <a:schemeClr val="tx2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F38BF-2863-446D-9E7A-7E5C9ED8F299}" type="datetimeFigureOut">
              <a:rPr lang="en-US" smtClean="0"/>
              <a:t>10/14/2019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803A930-18BC-4B7B-9030-067D7FB70A21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>
          <a:xfrm>
            <a:off x="457200" y="1447800"/>
            <a:ext cx="8229600" cy="46783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24" name="Date Placeholder 23"/>
          <p:cNvSpPr>
            <a:spLocks noGrp="1"/>
          </p:cNvSpPr>
          <p:nvPr>
            <p:ph type="dt" sz="half" idx="2"/>
          </p:nvPr>
        </p:nvSpPr>
        <p:spPr>
          <a:xfrm>
            <a:off x="5791200" y="6203667"/>
            <a:ext cx="2590800" cy="384048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fld id="{24EF38BF-2863-446D-9E7A-7E5C9ED8F299}" type="datetimeFigureOut">
              <a:rPr lang="en-US" smtClean="0"/>
              <a:t>10/14/2019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2133600" y="6203667"/>
            <a:ext cx="3581400" cy="384048"/>
          </a:xfrm>
          <a:prstGeom prst="rect">
            <a:avLst/>
          </a:prstGeom>
        </p:spPr>
        <p:txBody>
          <a:bodyPr vert="horz" anchor="ctr" anchorCtr="0"/>
          <a:lstStyle>
            <a:lvl1pPr algn="r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4"/>
          </p:nvPr>
        </p:nvSpPr>
        <p:spPr>
          <a:xfrm>
            <a:off x="8410575" y="6181531"/>
            <a:ext cx="609600" cy="457200"/>
          </a:xfrm>
          <a:prstGeom prst="rect">
            <a:avLst/>
          </a:prstGeom>
          <a:noFill/>
        </p:spPr>
        <p:txBody>
          <a:bodyPr vert="horz" lIns="0" tIns="0" rIns="0" bIns="0" anchor="ctr" anchorCtr="0">
            <a:noAutofit/>
          </a:bodyPr>
          <a:lstStyle>
            <a:lvl1pPr algn="ctr" eaLnBrk="1" latinLnBrk="0" hangingPunct="1">
              <a:defRPr kumimoji="0" sz="1600" baseline="0">
                <a:solidFill>
                  <a:schemeClr val="tx2"/>
                </a:solidFill>
              </a:defRPr>
            </a:lvl1pPr>
          </a:lstStyle>
          <a:p>
            <a:fld id="{9803A930-18BC-4B7B-9030-067D7FB70A21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Placeholder 4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219200"/>
          </a:xfrm>
          <a:prstGeom prst="rect">
            <a:avLst/>
          </a:prstGeom>
          <a:ln w="6350" cap="rnd">
            <a:noFill/>
          </a:ln>
        </p:spPr>
        <p:txBody>
          <a:bodyPr vert="horz" anchor="b" anchorCtr="0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lang="en-US" sz="4200" b="0" kern="1200" spc="-100" baseline="0" dirty="0">
          <a:ln w="3200">
            <a:solidFill>
              <a:schemeClr val="bg2">
                <a:shade val="75000"/>
                <a:alpha val="25000"/>
              </a:schemeClr>
            </a:solidFill>
            <a:prstDash val="solid"/>
            <a:round/>
          </a:ln>
          <a:solidFill>
            <a:srgbClr val="F9F9F9"/>
          </a:solidFill>
          <a:effectLst>
            <a:innerShdw blurRad="50800" dist="25400" dir="13500000">
              <a:prstClr val="black">
                <a:alpha val="70000"/>
              </a:prstClr>
            </a:innerShdw>
          </a:effectLst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2"/>
        </a:buClr>
        <a:buSzPct val="8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ts val="300"/>
        </a:spcBef>
        <a:buClr>
          <a:schemeClr val="accent2">
            <a:shade val="75000"/>
          </a:schemeClr>
        </a:buClr>
        <a:buSzPct val="85000"/>
        <a:buFont typeface="Wingdings 2"/>
        <a:buChar char=""/>
        <a:defRPr kumimoji="0"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005840" indent="-228600" algn="l" rtl="0" eaLnBrk="1" latinLnBrk="0" hangingPunct="1">
        <a:spcBef>
          <a:spcPts val="300"/>
        </a:spcBef>
        <a:buClr>
          <a:schemeClr val="accent2">
            <a:shade val="50000"/>
          </a:schemeClr>
        </a:buClr>
        <a:buSzPct val="85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28600" algn="l" rtl="0" eaLnBrk="1" latinLnBrk="0" hangingPunct="1">
        <a:spcBef>
          <a:spcPts val="300"/>
        </a:spcBef>
        <a:buClr>
          <a:schemeClr val="accent2">
            <a:shade val="75000"/>
          </a:schemeClr>
        </a:buClr>
        <a:buSzPct val="85000"/>
        <a:buFont typeface="Wingdings 2" pitchFamily="18" charset="2"/>
        <a:buChar char="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rtl="0" eaLnBrk="1" latinLnBrk="0" hangingPunct="1">
        <a:spcBef>
          <a:spcPts val="340"/>
        </a:spcBef>
        <a:buClr>
          <a:schemeClr val="accent2">
            <a:shade val="75000"/>
          </a:schemeClr>
        </a:buClr>
        <a:buSzPct val="85000"/>
        <a:buFont typeface="Wingdings 2" pitchFamily="18" charset="2"/>
        <a:buChar char="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800" indent="-228600" algn="l" rtl="0" eaLnBrk="1" latinLnBrk="0" hangingPunct="1">
        <a:spcBef>
          <a:spcPts val="340"/>
        </a:spcBef>
        <a:buClr>
          <a:schemeClr val="accent2">
            <a:shade val="75000"/>
          </a:schemeClr>
        </a:buClr>
        <a:buSzPct val="85000"/>
        <a:buFont typeface="Wingdings 2" pitchFamily="18" charset="2"/>
        <a:buChar char="?"/>
        <a:defRPr kumimoji="0"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011680" indent="-182880" algn="l" rtl="0" eaLnBrk="1" latinLnBrk="0" hangingPunct="1">
        <a:spcBef>
          <a:spcPts val="340"/>
        </a:spcBef>
        <a:buClr>
          <a:schemeClr val="accent2">
            <a:shade val="75000"/>
          </a:schemeClr>
        </a:buClr>
        <a:buSzPct val="85000"/>
        <a:buFont typeface="Wingdings 2" pitchFamily="18" charset="2"/>
        <a:buChar char="?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ts val="340"/>
        </a:spcBef>
        <a:buClr>
          <a:schemeClr val="accent2">
            <a:shade val="75000"/>
          </a:schemeClr>
        </a:buClr>
        <a:buSzPct val="85000"/>
        <a:buFont typeface="Wingdings 2" pitchFamily="18" charset="2"/>
        <a:buChar char="?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560320" indent="-182880" algn="l" rtl="0" eaLnBrk="1" latinLnBrk="0" hangingPunct="1">
        <a:spcBef>
          <a:spcPts val="340"/>
        </a:spcBef>
        <a:buClr>
          <a:schemeClr val="accent2">
            <a:shade val="75000"/>
          </a:schemeClr>
        </a:buClr>
        <a:buSzPct val="85000"/>
        <a:buFont typeface="Wingdings 2" pitchFamily="18" charset="2"/>
        <a:buChar char="?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7" Type="http://schemas.openxmlformats.org/officeDocument/2006/relationships/image" Target="../media/image25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jpg"/><Relationship Id="rId5" Type="http://schemas.openxmlformats.org/officeDocument/2006/relationships/image" Target="../media/image23.jpeg"/><Relationship Id="rId4" Type="http://schemas.openxmlformats.org/officeDocument/2006/relationships/image" Target="../media/image22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hyperlink" Target="http://www.eluveitie.ch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 descr="2000px-Eluveitie.sv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00"/>
            <a:ext cx="9144000" cy="1197864"/>
          </a:xfrm>
          <a:prstGeom prst="rect">
            <a:avLst/>
          </a:prstGeom>
        </p:spPr>
      </p:pic>
      <p:pic>
        <p:nvPicPr>
          <p:cNvPr id="7" name="Picture 6" descr="csm_eluveitie-tour-tickets-2019-1_3f6841d286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24000"/>
            <a:ext cx="9144000" cy="4713402"/>
          </a:xfrm>
          <a:prstGeom prst="rect">
            <a:avLst/>
          </a:prstGeom>
        </p:spPr>
      </p:pic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2" y="5219"/>
            <a:ext cx="4566285" cy="68580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3132" y="5219"/>
            <a:ext cx="2760692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u-HU" sz="28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Rafael Salzmann</a:t>
            </a:r>
            <a:endParaRPr lang="en-US" sz="28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0"/>
            <a:ext cx="5969696" cy="6841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1292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-152400"/>
            <a:ext cx="9448800" cy="67818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9" y="0"/>
            <a:ext cx="4572000" cy="68580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32359" y="14614"/>
            <a:ext cx="2887842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u-HU" sz="28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Alain Ackermann</a:t>
            </a:r>
            <a:endParaRPr lang="en-US" sz="28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90422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3" y="0"/>
            <a:ext cx="4567650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98329" y="15658"/>
            <a:ext cx="202703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u-HU" sz="28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Matteo Sisti</a:t>
            </a:r>
            <a:endParaRPr lang="en-US" sz="28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15658"/>
            <a:ext cx="4229100" cy="633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3971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76059308"/>
              </p:ext>
            </p:extLst>
          </p:nvPr>
        </p:nvGraphicFramePr>
        <p:xfrm>
          <a:off x="533400" y="2133600"/>
          <a:ext cx="8229600" cy="2961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0"/>
                <a:gridCol w="4114800"/>
              </a:tblGrid>
              <a:tr h="365759">
                <a:tc>
                  <a:txBody>
                    <a:bodyPr/>
                    <a:lstStyle/>
                    <a:p>
                      <a:r>
                        <a:rPr lang="hu-HU" b="0" dirty="0" smtClean="0">
                          <a:solidFill>
                            <a:schemeClr val="bg1"/>
                          </a:solidFill>
                        </a:rPr>
                        <a:t>Spirit</a:t>
                      </a:r>
                      <a:endParaRPr lang="en-US" b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 smtClean="0">
                          <a:solidFill>
                            <a:schemeClr val="bg1"/>
                          </a:solidFill>
                        </a:rPr>
                        <a:t>2006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hu-HU" dirty="0" smtClean="0"/>
                        <a:t>Slania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 smtClean="0"/>
                        <a:t>2008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hu-HU" dirty="0" smtClean="0"/>
                        <a:t>Evocation I-The</a:t>
                      </a:r>
                      <a:r>
                        <a:rPr lang="hu-HU" baseline="0" dirty="0" smtClean="0"/>
                        <a:t> Arcane Dominion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 smtClean="0"/>
                        <a:t>2009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hu-HU" dirty="0" smtClean="0"/>
                        <a:t>Everything</a:t>
                      </a:r>
                      <a:r>
                        <a:rPr lang="hu-HU" baseline="0" dirty="0" smtClean="0"/>
                        <a:t> Remains As It Never Was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 smtClean="0"/>
                        <a:t>2010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hu-HU" dirty="0" smtClean="0"/>
                        <a:t>Helvetios</a:t>
                      </a:r>
                      <a:r>
                        <a:rPr lang="hu-HU" baseline="0" dirty="0" smtClean="0"/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 smtClean="0"/>
                        <a:t>2012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hu-HU" dirty="0" smtClean="0"/>
                        <a:t>Origins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 smtClean="0"/>
                        <a:t>2014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hu-HU" dirty="0" smtClean="0"/>
                        <a:t>Evocation</a:t>
                      </a:r>
                      <a:r>
                        <a:rPr lang="hu-HU" baseline="0" dirty="0" smtClean="0"/>
                        <a:t> II-Pantheon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 smtClean="0"/>
                        <a:t>2017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hu-HU" dirty="0" smtClean="0"/>
                        <a:t>Ategnatos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 smtClean="0"/>
                        <a:t>2019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408963" y="457200"/>
            <a:ext cx="224773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 algn="ctr"/>
            <a:r>
              <a:rPr lang="hu-HU" sz="4000" cap="none" spc="0" dirty="0" smtClean="0">
                <a:ln w="50800"/>
                <a:solidFill>
                  <a:schemeClr val="bg1">
                    <a:shade val="50000"/>
                  </a:schemeClr>
                </a:solidFill>
                <a:effectLst/>
              </a:rPr>
              <a:t>Albumok</a:t>
            </a:r>
            <a:endParaRPr lang="en-US" sz="4000" cap="none" spc="0" dirty="0">
              <a:ln w="50800"/>
              <a:solidFill>
                <a:schemeClr val="bg1">
                  <a:shade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5872162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834" y="685800"/>
            <a:ext cx="2895600" cy="293977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3766" y="653770"/>
            <a:ext cx="3377046" cy="2971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9633" y="272769"/>
            <a:ext cx="3381375" cy="335280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0868" y="3810000"/>
            <a:ext cx="3153669" cy="277522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7784" y="3791229"/>
            <a:ext cx="2985077" cy="2794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1650" y="4002423"/>
            <a:ext cx="3124200" cy="2568192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324924" y="52521"/>
            <a:ext cx="5117683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 algn="ctr"/>
            <a:r>
              <a:rPr lang="hu-HU" sz="3200" cap="none" spc="0" dirty="0" smtClean="0">
                <a:ln w="50800"/>
                <a:solidFill>
                  <a:schemeClr val="bg1">
                    <a:shade val="50000"/>
                  </a:schemeClr>
                </a:solidFill>
                <a:effectLst/>
              </a:rPr>
              <a:t>Anna Murphy, ex-énekesnő:</a:t>
            </a:r>
            <a:endParaRPr lang="en-US" sz="3200" cap="none" spc="0" dirty="0">
              <a:ln w="50800"/>
              <a:solidFill>
                <a:schemeClr val="bg1">
                  <a:shade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792707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1219200"/>
            <a:ext cx="4617353" cy="461735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3553" y="1250676"/>
            <a:ext cx="4419600" cy="461735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49555" y="381000"/>
            <a:ext cx="2754472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 algn="ctr"/>
            <a:r>
              <a:rPr lang="hu-HU" sz="3200" cap="none" spc="0" dirty="0" smtClean="0">
                <a:ln w="50800"/>
                <a:solidFill>
                  <a:schemeClr val="bg1">
                    <a:shade val="50000"/>
                  </a:schemeClr>
                </a:solidFill>
                <a:effectLst/>
              </a:rPr>
              <a:t>Fabienne Erni:</a:t>
            </a:r>
            <a:endParaRPr lang="en-US" sz="3200" cap="none" spc="0" dirty="0">
              <a:ln w="50800"/>
              <a:solidFill>
                <a:schemeClr val="bg1">
                  <a:shade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510329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hlinkClick r:id="rId2"/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676400"/>
            <a:ext cx="7033846" cy="4572000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616211" y="381000"/>
            <a:ext cx="3621056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 algn="ctr"/>
            <a:r>
              <a:rPr lang="hu-HU" sz="4000" cap="none" spc="0" dirty="0" smtClean="0">
                <a:ln w="50800"/>
                <a:solidFill>
                  <a:schemeClr val="accent3">
                    <a:lumMod val="75000"/>
                  </a:schemeClr>
                </a:solidFill>
                <a:effectLst/>
                <a:hlinkClick r:id="rId2"/>
              </a:rPr>
              <a:t>Hivatalos oldal</a:t>
            </a:r>
            <a:endParaRPr lang="en-US" sz="4000" cap="none" spc="0" dirty="0">
              <a:ln w="50800"/>
              <a:solidFill>
                <a:schemeClr val="accent3">
                  <a:lumMod val="75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195594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bg1"/>
              </a:buClr>
              <a:buFont typeface="Arial Black" pitchFamily="34" charset="0"/>
              <a:buChar char="♫"/>
            </a:pPr>
            <a:r>
              <a:rPr lang="hu-HU" sz="2000" b="1" dirty="0" smtClean="0">
                <a:solidFill>
                  <a:schemeClr val="bg1"/>
                </a:solidFill>
                <a:latin typeface="Candara Light" pitchFamily="34" charset="0"/>
              </a:rPr>
              <a:t>Az Eluveitie név jelentése: gall kifejezés, jelentése "Én, a helvéciai". </a:t>
            </a:r>
          </a:p>
          <a:p>
            <a:pPr>
              <a:buClr>
                <a:schemeClr val="bg1"/>
              </a:buClr>
              <a:buFont typeface="Arial Black" pitchFamily="34" charset="0"/>
              <a:buChar char="♫"/>
            </a:pPr>
            <a:r>
              <a:rPr lang="en-US" sz="2000" dirty="0" smtClean="0"/>
              <a:t> </a:t>
            </a:r>
            <a:r>
              <a:rPr lang="hu-HU" sz="2000" b="1" dirty="0" smtClean="0">
                <a:solidFill>
                  <a:schemeClr val="bg1"/>
                </a:solidFill>
                <a:latin typeface="Candara Light" pitchFamily="34" charset="0"/>
              </a:rPr>
              <a:t>A </a:t>
            </a:r>
            <a:r>
              <a:rPr lang="en-US" sz="2000" b="1" dirty="0" smtClean="0">
                <a:solidFill>
                  <a:schemeClr val="bg1"/>
                </a:solidFill>
                <a:latin typeface="Candara Light" pitchFamily="34" charset="0"/>
              </a:rPr>
              <a:t>z</a:t>
            </a:r>
            <a:r>
              <a:rPr lang="hu-HU" sz="2000" b="1" dirty="0" smtClean="0">
                <a:solidFill>
                  <a:schemeClr val="bg1"/>
                </a:solidFill>
                <a:latin typeface="Candara Light" pitchFamily="34" charset="0"/>
              </a:rPr>
              <a:t>enekar</a:t>
            </a:r>
            <a:r>
              <a:rPr lang="en-US" sz="2000" b="1" dirty="0" smtClean="0">
                <a:solidFill>
                  <a:schemeClr val="bg1"/>
                </a:solidFill>
                <a:latin typeface="Candara Light" pitchFamily="34" charset="0"/>
              </a:rPr>
              <a:t> </a:t>
            </a:r>
            <a:r>
              <a:rPr lang="hu-HU" sz="2000" b="1" dirty="0" smtClean="0">
                <a:solidFill>
                  <a:schemeClr val="bg1"/>
                </a:solidFill>
                <a:latin typeface="Candara Light" pitchFamily="34" charset="0"/>
              </a:rPr>
              <a:t> </a:t>
            </a:r>
            <a:r>
              <a:rPr lang="en-US" sz="2000" b="1" dirty="0" smtClean="0">
                <a:solidFill>
                  <a:schemeClr val="bg1"/>
                </a:solidFill>
                <a:latin typeface="Candara Light" pitchFamily="34" charset="0"/>
              </a:rPr>
              <a:t>2003 </a:t>
            </a:r>
            <a:r>
              <a:rPr lang="hu-HU" sz="2000" b="1" dirty="0" smtClean="0">
                <a:solidFill>
                  <a:schemeClr val="bg1"/>
                </a:solidFill>
                <a:latin typeface="Candara Light" pitchFamily="34" charset="0"/>
              </a:rPr>
              <a:t>elején kezdte </a:t>
            </a:r>
            <a:r>
              <a:rPr lang="en-US" sz="2000" b="1" dirty="0" smtClean="0">
                <a:solidFill>
                  <a:schemeClr val="bg1"/>
                </a:solidFill>
                <a:latin typeface="Candara Light" pitchFamily="34" charset="0"/>
              </a:rPr>
              <a:t>meg</a:t>
            </a:r>
            <a:r>
              <a:rPr lang="hu-HU" sz="2000" b="1" dirty="0" smtClean="0">
                <a:solidFill>
                  <a:schemeClr val="bg1"/>
                </a:solidFill>
                <a:latin typeface="Candara Light" pitchFamily="34" charset="0"/>
              </a:rPr>
              <a:t> pályafutását </a:t>
            </a:r>
            <a:r>
              <a:rPr lang="hu-HU" sz="2000" b="1" i="1" dirty="0" smtClean="0">
                <a:solidFill>
                  <a:schemeClr val="bg1"/>
                </a:solidFill>
                <a:latin typeface="Candara Light" pitchFamily="34" charset="0"/>
              </a:rPr>
              <a:t>Chriegel Ganzman </a:t>
            </a:r>
            <a:r>
              <a:rPr lang="hu-HU" sz="2000" b="1" dirty="0" smtClean="0">
                <a:solidFill>
                  <a:schemeClr val="bg1"/>
                </a:solidFill>
                <a:latin typeface="Candara Light" pitchFamily="34" charset="0"/>
              </a:rPr>
              <a:t>szervezésében.</a:t>
            </a:r>
          </a:p>
          <a:p>
            <a:pPr>
              <a:buClr>
                <a:schemeClr val="bg1"/>
              </a:buClr>
              <a:buFont typeface="Arial Black" pitchFamily="34" charset="0"/>
              <a:buChar char="♫"/>
            </a:pPr>
            <a:r>
              <a:rPr lang="hu-HU" sz="2000" b="1" dirty="0" smtClean="0">
                <a:solidFill>
                  <a:schemeClr val="bg1"/>
                </a:solidFill>
                <a:latin typeface="Candara Light" pitchFamily="34" charset="0"/>
              </a:rPr>
              <a:t>Zenéjük a götenborgi melodic death metal és a kelta népzene ötvözete. Ennek köszönhetően kerülnek elő sorra a dalokban tradicionális zeneszerszámok, mint például a tekerőlant, mandola, jellegzetes ír duda vagy éppen a skót duda.</a:t>
            </a:r>
          </a:p>
          <a:p>
            <a:pPr>
              <a:buClr>
                <a:schemeClr val="bg1"/>
              </a:buClr>
              <a:buFont typeface="Arial Black" pitchFamily="34" charset="0"/>
              <a:buChar char="♫"/>
            </a:pPr>
            <a:r>
              <a:rPr lang="hu-HU" sz="2000" b="1" dirty="0" smtClean="0">
                <a:solidFill>
                  <a:schemeClr val="bg1"/>
                </a:solidFill>
                <a:latin typeface="Candara Light" pitchFamily="34" charset="0"/>
              </a:rPr>
              <a:t>A fő dalszerző Chrigel, akinek szövegeiben túlnyomórészt a kelta témák dominálnak, valamint még előszeretettel ír a természetről és a sajátos emberi érzelmekről is.  </a:t>
            </a:r>
          </a:p>
          <a:p>
            <a:pPr>
              <a:buClr>
                <a:schemeClr val="bg1"/>
              </a:buClr>
              <a:buFont typeface="Arial Black" pitchFamily="34" charset="0"/>
              <a:buChar char="♫"/>
            </a:pPr>
            <a:endParaRPr lang="en-US" sz="2000" b="1" dirty="0">
              <a:solidFill>
                <a:schemeClr val="bg1"/>
              </a:solidFill>
              <a:latin typeface="Candara Light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048000" y="457199"/>
            <a:ext cx="2939394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 algn="ctr"/>
            <a:r>
              <a:rPr lang="hu-HU" sz="3200" b="1" dirty="0" smtClean="0">
                <a:ln w="50800"/>
                <a:solidFill>
                  <a:schemeClr val="bg1">
                    <a:shade val="50000"/>
                  </a:schemeClr>
                </a:solidFill>
              </a:rPr>
              <a:t>Az együttesről</a:t>
            </a:r>
            <a:endParaRPr lang="en-US" sz="3200" b="1" cap="none" spc="0" dirty="0">
              <a:ln w="50800"/>
              <a:solidFill>
                <a:schemeClr val="bg1">
                  <a:shade val="50000"/>
                </a:schemeClr>
              </a:solidFill>
              <a:effectLst/>
            </a:endParaRPr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Tx/>
              <a:buFont typeface="Arial Black" pitchFamily="34" charset="0"/>
              <a:buChar char="♫"/>
            </a:pPr>
            <a:r>
              <a:rPr lang="hu-HU" dirty="0" smtClean="0">
                <a:solidFill>
                  <a:schemeClr val="bg1"/>
                </a:solidFill>
                <a:latin typeface="Candara" panose="020E0502030303020204" pitchFamily="34" charset="0"/>
              </a:rPr>
              <a:t> Fabienne Erni (ének, hárfa)</a:t>
            </a:r>
          </a:p>
          <a:p>
            <a:pPr>
              <a:buClrTx/>
              <a:buFont typeface="Arial Black" pitchFamily="34" charset="0"/>
              <a:buChar char="♫"/>
            </a:pPr>
            <a:r>
              <a:rPr lang="hu-HU" dirty="0" smtClean="0">
                <a:solidFill>
                  <a:schemeClr val="bg1"/>
                </a:solidFill>
                <a:latin typeface="Candara" panose="020E0502030303020204" pitchFamily="34" charset="0"/>
              </a:rPr>
              <a:t> Michalina Malisz (tekerőlant- hurdy gurdy)</a:t>
            </a:r>
          </a:p>
          <a:p>
            <a:pPr>
              <a:buClrTx/>
              <a:buFont typeface="Arial Black" pitchFamily="34" charset="0"/>
              <a:buChar char="♫"/>
            </a:pPr>
            <a:r>
              <a:rPr lang="hu-HU" dirty="0" smtClean="0">
                <a:solidFill>
                  <a:schemeClr val="bg1"/>
                </a:solidFill>
                <a:latin typeface="Candara" panose="020E0502030303020204" pitchFamily="34" charset="0"/>
              </a:rPr>
              <a:t> Nicole </a:t>
            </a:r>
            <a:r>
              <a:rPr lang="hu-HU" dirty="0" smtClean="0">
                <a:solidFill>
                  <a:schemeClr val="bg1"/>
                </a:solidFill>
                <a:latin typeface="Candara" panose="020E0502030303020204" pitchFamily="34" charset="0"/>
              </a:rPr>
              <a:t>Anspenger </a:t>
            </a:r>
            <a:r>
              <a:rPr lang="hu-HU" dirty="0" smtClean="0">
                <a:solidFill>
                  <a:schemeClr val="bg1"/>
                </a:solidFill>
                <a:latin typeface="Candara" panose="020E0502030303020204" pitchFamily="34" charset="0"/>
              </a:rPr>
              <a:t>(hegedű)</a:t>
            </a:r>
          </a:p>
          <a:p>
            <a:pPr>
              <a:buClrTx/>
              <a:buFont typeface="Arial Black" pitchFamily="34" charset="0"/>
              <a:buChar char="♫"/>
            </a:pPr>
            <a:r>
              <a:rPr lang="hu-HU" dirty="0" smtClean="0">
                <a:solidFill>
                  <a:schemeClr val="bg1"/>
                </a:solidFill>
                <a:latin typeface="Candara" panose="020E0502030303020204" pitchFamily="34" charset="0"/>
              </a:rPr>
              <a:t> </a:t>
            </a:r>
            <a:r>
              <a:rPr lang="hu-HU" dirty="0" smtClean="0">
                <a:solidFill>
                  <a:schemeClr val="bg1"/>
                </a:solidFill>
                <a:latin typeface="Candara" panose="020E0502030303020204" pitchFamily="34" charset="0"/>
              </a:rPr>
              <a:t>Chrigel Glanzmann </a:t>
            </a:r>
            <a:r>
              <a:rPr lang="hu-HU" dirty="0" smtClean="0">
                <a:solidFill>
                  <a:schemeClr val="bg1"/>
                </a:solidFill>
                <a:latin typeface="Candara" panose="020E0502030303020204" pitchFamily="34" charset="0"/>
              </a:rPr>
              <a:t>(ének, mandola, furulya, </a:t>
            </a:r>
            <a:r>
              <a:rPr lang="hu-HU" dirty="0" smtClean="0">
                <a:solidFill>
                  <a:schemeClr val="bg1"/>
                </a:solidFill>
                <a:latin typeface="Candara" panose="020E0502030303020204" pitchFamily="34" charset="0"/>
              </a:rPr>
              <a:t>síp)</a:t>
            </a:r>
          </a:p>
          <a:p>
            <a:pPr>
              <a:buClrTx/>
              <a:buFont typeface="Arial Black" pitchFamily="34" charset="0"/>
              <a:buChar char="♫"/>
            </a:pPr>
            <a:r>
              <a:rPr lang="hu-HU" dirty="0" smtClean="0">
                <a:solidFill>
                  <a:schemeClr val="bg1"/>
                </a:solidFill>
                <a:latin typeface="Candara" panose="020E0502030303020204" pitchFamily="34" charset="0"/>
              </a:rPr>
              <a:t> Kay Brem (basszusgitár)</a:t>
            </a:r>
          </a:p>
          <a:p>
            <a:pPr>
              <a:buClrTx/>
              <a:buFont typeface="Arial Black" pitchFamily="34" charset="0"/>
              <a:buChar char="♫"/>
            </a:pPr>
            <a:r>
              <a:rPr lang="hu-HU" dirty="0" smtClean="0">
                <a:solidFill>
                  <a:schemeClr val="bg1"/>
                </a:solidFill>
                <a:latin typeface="Candara" panose="020E0502030303020204" pitchFamily="34" charset="0"/>
              </a:rPr>
              <a:t> Jonas Wolf (gitár)</a:t>
            </a:r>
          </a:p>
          <a:p>
            <a:pPr>
              <a:buClrTx/>
              <a:buFont typeface="Arial Black" pitchFamily="34" charset="0"/>
              <a:buChar char="♫"/>
            </a:pPr>
            <a:r>
              <a:rPr lang="hu-HU" dirty="0">
                <a:solidFill>
                  <a:schemeClr val="bg1"/>
                </a:solidFill>
                <a:latin typeface="Candara" panose="020E0502030303020204" pitchFamily="34" charset="0"/>
              </a:rPr>
              <a:t> </a:t>
            </a:r>
            <a:r>
              <a:rPr lang="hu-HU" dirty="0" smtClean="0">
                <a:solidFill>
                  <a:schemeClr val="bg1"/>
                </a:solidFill>
                <a:latin typeface="Candara" panose="020E0502030303020204" pitchFamily="34" charset="0"/>
              </a:rPr>
              <a:t>Rafael Salzmann (gitár)</a:t>
            </a:r>
          </a:p>
          <a:p>
            <a:pPr>
              <a:buClrTx/>
              <a:buFont typeface="Arial Black" pitchFamily="34" charset="0"/>
              <a:buChar char="♫"/>
            </a:pPr>
            <a:r>
              <a:rPr lang="hu-HU" dirty="0">
                <a:solidFill>
                  <a:schemeClr val="bg1"/>
                </a:solidFill>
                <a:latin typeface="Candara" panose="020E0502030303020204" pitchFamily="34" charset="0"/>
              </a:rPr>
              <a:t> </a:t>
            </a:r>
            <a:r>
              <a:rPr lang="hu-HU" dirty="0" smtClean="0">
                <a:solidFill>
                  <a:schemeClr val="bg1"/>
                </a:solidFill>
                <a:latin typeface="Candara" panose="020E0502030303020204" pitchFamily="34" charset="0"/>
              </a:rPr>
              <a:t>Alain Ackermann (dob)</a:t>
            </a:r>
          </a:p>
          <a:p>
            <a:pPr>
              <a:buClrTx/>
              <a:buFont typeface="Arial Black" pitchFamily="34" charset="0"/>
              <a:buChar char="♫"/>
            </a:pPr>
            <a:r>
              <a:rPr lang="hu-HU" dirty="0">
                <a:solidFill>
                  <a:schemeClr val="bg1"/>
                </a:solidFill>
                <a:latin typeface="Candara" panose="020E0502030303020204" pitchFamily="34" charset="0"/>
              </a:rPr>
              <a:t> </a:t>
            </a:r>
            <a:r>
              <a:rPr lang="hu-HU" dirty="0" smtClean="0">
                <a:solidFill>
                  <a:schemeClr val="bg1"/>
                </a:solidFill>
                <a:latin typeface="Candara" panose="020E0502030303020204" pitchFamily="34" charset="0"/>
              </a:rPr>
              <a:t>Matteo Sisti (furulya, duda, mandola, fuvola</a:t>
            </a:r>
            <a:r>
              <a:rPr lang="hu-HU" dirty="0" smtClean="0">
                <a:solidFill>
                  <a:schemeClr val="bg1"/>
                </a:solidFill>
              </a:rPr>
              <a:t>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09600" y="533400"/>
            <a:ext cx="2974917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 algn="ctr"/>
            <a:r>
              <a:rPr lang="hu-HU" sz="4000" cap="none" spc="0" dirty="0" smtClean="0">
                <a:ln w="50800"/>
                <a:solidFill>
                  <a:schemeClr val="bg1">
                    <a:shade val="50000"/>
                  </a:schemeClr>
                </a:solidFill>
                <a:effectLst/>
              </a:rPr>
              <a:t>Tagok (2019)</a:t>
            </a:r>
            <a:endParaRPr lang="en-US" sz="4000" cap="none" spc="0" dirty="0">
              <a:ln w="50800"/>
              <a:solidFill>
                <a:schemeClr val="bg1">
                  <a:shade val="50000"/>
                </a:schemeClr>
              </a:solidFill>
              <a:effectLst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47" y="320458"/>
            <a:ext cx="9144000" cy="6096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04800" y="304800"/>
            <a:ext cx="2541465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 algn="ctr"/>
            <a:r>
              <a:rPr lang="hu-HU" sz="2800" b="1" cap="none" spc="0" dirty="0" smtClean="0">
                <a:ln w="50800"/>
                <a:effectLst/>
              </a:rPr>
              <a:t>Fabienne Erni</a:t>
            </a:r>
            <a:endParaRPr lang="en-US" sz="2800" b="1" cap="none" spc="0" dirty="0">
              <a:ln w="50800"/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6037526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052"/>
            <a:ext cx="4566285" cy="68580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33403" y="65762"/>
            <a:ext cx="2839047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u-HU" sz="28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Michalina Malisz</a:t>
            </a:r>
            <a:endParaRPr lang="en-US" sz="28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0"/>
            <a:ext cx="55159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4264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9444" y="0"/>
            <a:ext cx="4566285" cy="68580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-92408" y="0"/>
            <a:ext cx="2706831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u-HU" sz="28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Nicole Aspenger</a:t>
            </a:r>
            <a:endParaRPr lang="en-US" sz="28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63" r="25599" b="5587"/>
          <a:stretch/>
        </p:blipFill>
        <p:spPr>
          <a:xfrm>
            <a:off x="381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3027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2400"/>
            <a:ext cx="9144000" cy="608523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52400" y="304800"/>
            <a:ext cx="3072509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u-HU" sz="28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Chriegel Ganzman</a:t>
            </a:r>
            <a:endParaRPr lang="en-US" sz="28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550664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2400"/>
            <a:ext cx="9144000" cy="6102317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28600" y="304800"/>
            <a:ext cx="1672061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u-HU" sz="28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Kay Brem</a:t>
            </a:r>
            <a:endParaRPr lang="en-US" sz="28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457764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25877" y="-4176"/>
            <a:ext cx="10744200" cy="686008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8350" y="26096"/>
            <a:ext cx="4565650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010400" y="152400"/>
            <a:ext cx="1835247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u-HU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Jonas Wolf</a:t>
            </a:r>
            <a:endParaRPr lang="en-US" sz="28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065371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per">
  <a:themeElements>
    <a:clrScheme name="Paper">
      <a:dk1>
        <a:sysClr val="windowText" lastClr="000000"/>
      </a:dk1>
      <a:lt1>
        <a:sysClr val="window" lastClr="FFFFFF"/>
      </a:lt1>
      <a:dk2>
        <a:srgbClr val="444D26"/>
      </a:dk2>
      <a:lt2>
        <a:srgbClr val="FEFAC9"/>
      </a:lt2>
      <a:accent1>
        <a:srgbClr val="A5B592"/>
      </a:accent1>
      <a:accent2>
        <a:srgbClr val="F3A447"/>
      </a:accent2>
      <a:accent3>
        <a:srgbClr val="E7BC29"/>
      </a:accent3>
      <a:accent4>
        <a:srgbClr val="D092A7"/>
      </a:accent4>
      <a:accent5>
        <a:srgbClr val="9C85C0"/>
      </a:accent5>
      <a:accent6>
        <a:srgbClr val="809EC2"/>
      </a:accent6>
      <a:hlink>
        <a:srgbClr val="8E58B6"/>
      </a:hlink>
      <a:folHlink>
        <a:srgbClr val="7F6F6F"/>
      </a:folHlink>
    </a:clrScheme>
    <a:fontScheme name="Paper">
      <a:majorFont>
        <a:latin typeface="Constantia"/>
        <a:ea typeface=""/>
        <a:cs typeface=""/>
        <a:font script="Jpan" typeface="HG明朝E"/>
        <a:font script="Hang" typeface="궁서"/>
        <a:font script="Hans" typeface="华文新魏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onstantia"/>
        <a:ea typeface=""/>
        <a:cs typeface=""/>
        <a:font script="Jpan" typeface="HG明朝E"/>
        <a:font script="Hang" typeface="궁서"/>
        <a:font script="Hans" typeface="华文新魏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Paper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63000"/>
                <a:tint val="82000"/>
              </a:schemeClr>
              <a:schemeClr val="phClr">
                <a:tint val="10000"/>
                <a:satMod val="400000"/>
              </a:schemeClr>
            </a:duotone>
          </a:blip>
          <a:tile tx="0" ty="0" sx="40000" sy="40000" flip="none" algn="tl"/>
        </a:blipFill>
        <a:blipFill>
          <a:blip xmlns:r="http://schemas.openxmlformats.org/officeDocument/2006/relationships" r:embed="rId1">
            <a:duotone>
              <a:schemeClr val="phClr">
                <a:shade val="40000"/>
              </a:schemeClr>
              <a:schemeClr val="phClr">
                <a:tint val="42000"/>
              </a:schemeClr>
            </a:duotone>
          </a:blip>
          <a:tile tx="0" ty="0" sx="40000" sy="40000" flip="none" algn="tl"/>
        </a:blipFill>
      </a:fillStyleLst>
      <a:lnStyleLst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  <a:ln w="635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95000" rotWithShape="0">
              <a:srgbClr val="000000">
                <a:alpha val="50000"/>
              </a:srgbClr>
            </a:outerShdw>
            <a:softEdge rad="12700"/>
          </a:effectLst>
        </a:effectStyle>
        <a:effectStyle>
          <a:effectLst>
            <a:outerShdw blurRad="95000" rotWithShape="0">
              <a:srgbClr val="000000">
                <a:alpha val="50000"/>
              </a:srgbClr>
            </a:outerShdw>
            <a:softEdge rad="12700"/>
          </a:effectLst>
        </a:effectStyle>
        <a:effectStyle>
          <a:effectLst>
            <a:outerShdw blurRad="95000" algn="tl" rotWithShape="0">
              <a:srgbClr val="000000">
                <a:alpha val="50000"/>
              </a:srgbClr>
            </a:outerShdw>
          </a:effectLst>
          <a:scene3d>
            <a:camera prst="orthographicFront"/>
            <a:lightRig rig="soft" dir="t">
              <a:rot lat="0" lon="0" rev="18000000"/>
            </a:lightRig>
          </a:scene3d>
          <a:sp3d prstMaterial="dkEdge">
            <a:bevelT w="73660" h="44450" prst="riblet"/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55000"/>
                <a:alpha val="20000"/>
              </a:schemeClr>
              <a:schemeClr val="phClr">
                <a:tint val="40000"/>
                <a:shade val="90000"/>
                <a:satMod val="60000"/>
                <a:alpha val="20000"/>
              </a:schemeClr>
            </a:duotone>
          </a:blip>
          <a:tile tx="0" ty="0" sx="58000" sy="38000" flip="none" algn="tl"/>
        </a:blipFill>
        <a:blipFill>
          <a:blip xmlns:r="http://schemas.openxmlformats.org/officeDocument/2006/relationships" r:embed="rId2">
            <a:duotone>
              <a:schemeClr val="phClr">
                <a:shade val="12000"/>
                <a:satMod val="240000"/>
              </a:schemeClr>
              <a:schemeClr val="phClr">
                <a:tint val="65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Paper</Template>
  <TotalTime>131</TotalTime>
  <Words>136</Words>
  <Application>Microsoft Office PowerPoint</Application>
  <PresentationFormat>On-screen Show (4:3)</PresentationFormat>
  <Paragraphs>45</Paragraphs>
  <Slides>16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Paper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elev</dc:creator>
  <cp:lastModifiedBy>Lenovo</cp:lastModifiedBy>
  <cp:revision>14</cp:revision>
  <dcterms:created xsi:type="dcterms:W3CDTF">2019-10-09T07:15:32Z</dcterms:created>
  <dcterms:modified xsi:type="dcterms:W3CDTF">2019-10-14T19:06:46Z</dcterms:modified>
</cp:coreProperties>
</file>